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5" r:id="rId4"/>
    <p:sldId id="266" r:id="rId5"/>
    <p:sldId id="262" r:id="rId6"/>
    <p:sldId id="263" r:id="rId7"/>
    <p:sldId id="264" r:id="rId8"/>
    <p:sldId id="267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132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F1CC6-9477-44F9-9D53-0754B49F4E20}" type="datetimeFigureOut">
              <a:rPr lang="it-IT" smtClean="0"/>
              <a:t>13/10/2025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0C5755-BAE0-4EFD-AE83-F6FF4C5AE6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379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A6005-0459-4B9A-BE47-20152077A7A6}" type="datetime1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4E599-1ECA-4695-B8D2-865FB607F200}" type="datetime1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0F486-87F5-4409-99B4-9647D6D22938}" type="datetime1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1B9A-BB82-4E71-84FE-5CBCEBA5071B}" type="datetime1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823EE-5666-416D-88A5-FFB68FDC8062}" type="datetime1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FC244-0B9D-4ED2-9156-E5CDBDC3FA34}" type="datetime1">
              <a:rPr lang="en-US" smtClean="0"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5179C-0DE7-4333-9C1F-97F0BD761C7E}" type="datetime1">
              <a:rPr lang="en-US" smtClean="0"/>
              <a:t>10/13/2025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C27F0-4377-441F-A883-DA5900D1D3E7}" type="datetime1">
              <a:rPr lang="en-US" smtClean="0"/>
              <a:t>10/13/2025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0210D-4956-456E-BDE6-134857D443CF}" type="datetime1">
              <a:rPr lang="en-US" smtClean="0"/>
              <a:t>10/13/2025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B32D-C7BC-424C-BEED-16E0DF372457}" type="datetime1">
              <a:rPr lang="en-US" smtClean="0"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9070-615F-423E-A8E8-5B1D0CCE6E48}" type="datetime1">
              <a:rPr lang="en-US" smtClean="0"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1B02C-4C58-4C33-B884-3423E2C03565}" type="datetime1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Enea Frontera – LM Informatica · 14/10/2025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163" y="3328059"/>
            <a:ext cx="8182230" cy="168781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it-IT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Progettazione E Implementazione Di Un Sistema AI-</a:t>
            </a:r>
            <a:r>
              <a:rPr lang="it-IT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Driven</a:t>
            </a:r>
            <a:r>
              <a:rPr lang="it-IT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 La Gestione Dei</a:t>
            </a:r>
            <a:br>
              <a:rPr lang="it-IT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Ticket In </a:t>
            </a:r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Ambiente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Business Central</a:t>
            </a:r>
            <a:endParaRPr lang="it-IT" sz="3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160" y="5660606"/>
            <a:ext cx="8182233" cy="119739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Enea Frontera – Laurea Triennale in Informatica</a:t>
            </a:r>
          </a:p>
          <a:p>
            <a:pPr>
              <a:lnSpc>
                <a:spcPct val="90000"/>
              </a:lnSpc>
            </a:pPr>
            <a:r>
              <a:rPr lang="it-IT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Anno Accademico 2024/2025</a:t>
            </a:r>
          </a:p>
          <a:p>
            <a:pPr>
              <a:lnSpc>
                <a:spcPct val="90000"/>
              </a:lnSpc>
            </a:pPr>
            <a:r>
              <a:rPr lang="it-IT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Professore Relatore: Alessio </a:t>
            </a:r>
            <a:r>
              <a:rPr lang="it-IT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Bottrighi</a:t>
            </a:r>
            <a:endParaRPr lang="it-IT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55776" y="5509052"/>
            <a:ext cx="3429000" cy="18288"/>
          </a:xfrm>
          <a:custGeom>
            <a:avLst/>
            <a:gdLst>
              <a:gd name="connsiteX0" fmla="*/ 0 w 3429000"/>
              <a:gd name="connsiteY0" fmla="*/ 0 h 18288"/>
              <a:gd name="connsiteX1" fmla="*/ 685800 w 3429000"/>
              <a:gd name="connsiteY1" fmla="*/ 0 h 18288"/>
              <a:gd name="connsiteX2" fmla="*/ 1371600 w 3429000"/>
              <a:gd name="connsiteY2" fmla="*/ 0 h 18288"/>
              <a:gd name="connsiteX3" fmla="*/ 2057400 w 3429000"/>
              <a:gd name="connsiteY3" fmla="*/ 0 h 18288"/>
              <a:gd name="connsiteX4" fmla="*/ 2674620 w 3429000"/>
              <a:gd name="connsiteY4" fmla="*/ 0 h 18288"/>
              <a:gd name="connsiteX5" fmla="*/ 3429000 w 3429000"/>
              <a:gd name="connsiteY5" fmla="*/ 0 h 18288"/>
              <a:gd name="connsiteX6" fmla="*/ 3429000 w 3429000"/>
              <a:gd name="connsiteY6" fmla="*/ 18288 h 18288"/>
              <a:gd name="connsiteX7" fmla="*/ 2811780 w 3429000"/>
              <a:gd name="connsiteY7" fmla="*/ 18288 h 18288"/>
              <a:gd name="connsiteX8" fmla="*/ 2228850 w 3429000"/>
              <a:gd name="connsiteY8" fmla="*/ 18288 h 18288"/>
              <a:gd name="connsiteX9" fmla="*/ 1543050 w 3429000"/>
              <a:gd name="connsiteY9" fmla="*/ 18288 h 18288"/>
              <a:gd name="connsiteX10" fmla="*/ 925830 w 3429000"/>
              <a:gd name="connsiteY10" fmla="*/ 18288 h 18288"/>
              <a:gd name="connsiteX11" fmla="*/ 0 w 3429000"/>
              <a:gd name="connsiteY11" fmla="*/ 18288 h 18288"/>
              <a:gd name="connsiteX12" fmla="*/ 0 w 342900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29000" h="18288" fill="none" extrusionOk="0">
                <a:moveTo>
                  <a:pt x="0" y="0"/>
                </a:moveTo>
                <a:cubicBezTo>
                  <a:pt x="219865" y="20479"/>
                  <a:pt x="493281" y="26186"/>
                  <a:pt x="685800" y="0"/>
                </a:cubicBezTo>
                <a:cubicBezTo>
                  <a:pt x="878319" y="-26186"/>
                  <a:pt x="1121382" y="-11869"/>
                  <a:pt x="1371600" y="0"/>
                </a:cubicBezTo>
                <a:cubicBezTo>
                  <a:pt x="1621818" y="11869"/>
                  <a:pt x="1878793" y="32281"/>
                  <a:pt x="2057400" y="0"/>
                </a:cubicBezTo>
                <a:cubicBezTo>
                  <a:pt x="2236007" y="-32281"/>
                  <a:pt x="2433797" y="-18251"/>
                  <a:pt x="2674620" y="0"/>
                </a:cubicBezTo>
                <a:cubicBezTo>
                  <a:pt x="2915443" y="18251"/>
                  <a:pt x="3205923" y="-1443"/>
                  <a:pt x="3429000" y="0"/>
                </a:cubicBezTo>
                <a:cubicBezTo>
                  <a:pt x="3429442" y="4516"/>
                  <a:pt x="3428173" y="12266"/>
                  <a:pt x="3429000" y="18288"/>
                </a:cubicBezTo>
                <a:cubicBezTo>
                  <a:pt x="3221081" y="48608"/>
                  <a:pt x="3088001" y="8066"/>
                  <a:pt x="2811780" y="18288"/>
                </a:cubicBezTo>
                <a:cubicBezTo>
                  <a:pt x="2535559" y="28510"/>
                  <a:pt x="2481355" y="24898"/>
                  <a:pt x="2228850" y="18288"/>
                </a:cubicBezTo>
                <a:cubicBezTo>
                  <a:pt x="1976345" y="11679"/>
                  <a:pt x="1807520" y="48356"/>
                  <a:pt x="1543050" y="18288"/>
                </a:cubicBezTo>
                <a:cubicBezTo>
                  <a:pt x="1278580" y="-11780"/>
                  <a:pt x="1181944" y="5123"/>
                  <a:pt x="925830" y="18288"/>
                </a:cubicBezTo>
                <a:cubicBezTo>
                  <a:pt x="669716" y="31453"/>
                  <a:pt x="410304" y="34815"/>
                  <a:pt x="0" y="18288"/>
                </a:cubicBezTo>
                <a:cubicBezTo>
                  <a:pt x="-306" y="11477"/>
                  <a:pt x="485" y="4355"/>
                  <a:pt x="0" y="0"/>
                </a:cubicBezTo>
                <a:close/>
              </a:path>
              <a:path w="3429000" h="18288" stroke="0" extrusionOk="0">
                <a:moveTo>
                  <a:pt x="0" y="0"/>
                </a:moveTo>
                <a:cubicBezTo>
                  <a:pt x="174095" y="-12874"/>
                  <a:pt x="443087" y="-14090"/>
                  <a:pt x="617220" y="0"/>
                </a:cubicBezTo>
                <a:cubicBezTo>
                  <a:pt x="791353" y="14090"/>
                  <a:pt x="1072677" y="8451"/>
                  <a:pt x="1200150" y="0"/>
                </a:cubicBezTo>
                <a:cubicBezTo>
                  <a:pt x="1327623" y="-8451"/>
                  <a:pt x="1526638" y="19866"/>
                  <a:pt x="1817370" y="0"/>
                </a:cubicBezTo>
                <a:cubicBezTo>
                  <a:pt x="2108102" y="-19866"/>
                  <a:pt x="2221289" y="26161"/>
                  <a:pt x="2503170" y="0"/>
                </a:cubicBezTo>
                <a:cubicBezTo>
                  <a:pt x="2785051" y="-26161"/>
                  <a:pt x="3022134" y="39178"/>
                  <a:pt x="3429000" y="0"/>
                </a:cubicBezTo>
                <a:cubicBezTo>
                  <a:pt x="3429577" y="4624"/>
                  <a:pt x="3429819" y="11191"/>
                  <a:pt x="3429000" y="18288"/>
                </a:cubicBezTo>
                <a:cubicBezTo>
                  <a:pt x="3103464" y="593"/>
                  <a:pt x="2887909" y="22940"/>
                  <a:pt x="2743200" y="18288"/>
                </a:cubicBezTo>
                <a:cubicBezTo>
                  <a:pt x="2598491" y="13636"/>
                  <a:pt x="2362615" y="10656"/>
                  <a:pt x="1988820" y="18288"/>
                </a:cubicBezTo>
                <a:cubicBezTo>
                  <a:pt x="1615025" y="25920"/>
                  <a:pt x="1580494" y="3693"/>
                  <a:pt x="1405890" y="18288"/>
                </a:cubicBezTo>
                <a:cubicBezTo>
                  <a:pt x="1231286" y="32884"/>
                  <a:pt x="885259" y="-16285"/>
                  <a:pt x="651510" y="18288"/>
                </a:cubicBezTo>
                <a:cubicBezTo>
                  <a:pt x="417761" y="52861"/>
                  <a:pt x="138362" y="-13856"/>
                  <a:pt x="0" y="18288"/>
                </a:cubicBezTo>
                <a:cubicBezTo>
                  <a:pt x="-171" y="12755"/>
                  <a:pt x="-690" y="793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magine 9" descr="Immagine che contiene schermata, Elementi grafici, Carattere, logo&#10;&#10;Il contenuto generato dall'IA potrebbe non essere corretto.">
            <a:extLst>
              <a:ext uri="{FF2B5EF4-FFF2-40B4-BE49-F238E27FC236}">
                <a16:creationId xmlns:a16="http://schemas.microsoft.com/office/drawing/2014/main" id="{641AAA7C-B113-8DE2-7B04-3C0C3464A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469" y="695507"/>
            <a:ext cx="4609062" cy="213937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7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463" y="4423777"/>
            <a:ext cx="2564242" cy="1412119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Obiettivo del progetto</a:t>
            </a:r>
          </a:p>
        </p:txBody>
      </p:sp>
      <p:pic>
        <p:nvPicPr>
          <p:cNvPr id="5" name="Immagine 4" descr="Immagine che contiene testo, logo, Elementi grafici, Carattere&#10;&#10;Il contenuto generato dall'IA potrebbe non essere corretto.">
            <a:extLst>
              <a:ext uri="{FF2B5EF4-FFF2-40B4-BE49-F238E27FC236}">
                <a16:creationId xmlns:a16="http://schemas.microsoft.com/office/drawing/2014/main" id="{367798CD-ED57-6C02-EB96-95C822CAA2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658" b="12658"/>
          <a:stretch/>
        </p:blipFill>
        <p:spPr>
          <a:xfrm>
            <a:off x="20" y="10"/>
            <a:ext cx="9143980" cy="416500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37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74529" y="5470492"/>
            <a:ext cx="1371600" cy="13716"/>
          </a:xfrm>
          <a:custGeom>
            <a:avLst/>
            <a:gdLst>
              <a:gd name="connsiteX0" fmla="*/ 0 w 1371600"/>
              <a:gd name="connsiteY0" fmla="*/ 0 h 13716"/>
              <a:gd name="connsiteX1" fmla="*/ 685800 w 1371600"/>
              <a:gd name="connsiteY1" fmla="*/ 0 h 13716"/>
              <a:gd name="connsiteX2" fmla="*/ 1371600 w 1371600"/>
              <a:gd name="connsiteY2" fmla="*/ 0 h 13716"/>
              <a:gd name="connsiteX3" fmla="*/ 1371600 w 1371600"/>
              <a:gd name="connsiteY3" fmla="*/ 13716 h 13716"/>
              <a:gd name="connsiteX4" fmla="*/ 713232 w 1371600"/>
              <a:gd name="connsiteY4" fmla="*/ 13716 h 13716"/>
              <a:gd name="connsiteX5" fmla="*/ 0 w 1371600"/>
              <a:gd name="connsiteY5" fmla="*/ 13716 h 13716"/>
              <a:gd name="connsiteX6" fmla="*/ 0 w 1371600"/>
              <a:gd name="connsiteY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3716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127" y="2892"/>
                  <a:pt x="1371229" y="8681"/>
                  <a:pt x="1371600" y="13716"/>
                </a:cubicBezTo>
                <a:cubicBezTo>
                  <a:pt x="1107995" y="21892"/>
                  <a:pt x="1033361" y="28370"/>
                  <a:pt x="713232" y="13716"/>
                </a:cubicBezTo>
                <a:cubicBezTo>
                  <a:pt x="393103" y="-938"/>
                  <a:pt x="289343" y="38649"/>
                  <a:pt x="0" y="13716"/>
                </a:cubicBezTo>
                <a:cubicBezTo>
                  <a:pt x="227" y="7219"/>
                  <a:pt x="197" y="5990"/>
                  <a:pt x="0" y="0"/>
                </a:cubicBezTo>
                <a:close/>
              </a:path>
              <a:path w="1371600" h="13716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228" y="6235"/>
                  <a:pt x="1371259" y="10206"/>
                  <a:pt x="1371600" y="13716"/>
                </a:cubicBezTo>
                <a:cubicBezTo>
                  <a:pt x="1176823" y="-5981"/>
                  <a:pt x="900830" y="5417"/>
                  <a:pt x="713232" y="13716"/>
                </a:cubicBezTo>
                <a:cubicBezTo>
                  <a:pt x="525634" y="22015"/>
                  <a:pt x="282837" y="1152"/>
                  <a:pt x="0" y="13716"/>
                </a:cubicBezTo>
                <a:cubicBezTo>
                  <a:pt x="596" y="8712"/>
                  <a:pt x="320" y="3422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0720" y="4500712"/>
            <a:ext cx="5173220" cy="1399223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Migliorare la gestione dei ticket di assistenza</a:t>
            </a:r>
          </a:p>
          <a:p>
            <a:pPr>
              <a:lnSpc>
                <a:spcPct val="90000"/>
              </a:lnSpc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Integrare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Freshdesk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Business Central</a:t>
            </a:r>
          </a:p>
          <a:p>
            <a:pPr>
              <a:lnSpc>
                <a:spcPct val="90000"/>
              </a:lnSpc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Utilizzare Azure OpenAI per suggerimenti automatici</a:t>
            </a:r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ED68196D-76B3-A957-A657-7FCE92E7F7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" y="6056265"/>
            <a:ext cx="3629025" cy="733425"/>
          </a:xfrm>
          <a:prstGeom prst="rect">
            <a:avLst/>
          </a:prstGeom>
        </p:spPr>
      </p:pic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E07031E-0817-1436-E6E2-8E7C50FA3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E621F2E5-2805-438C-BD01-D3536140A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0781" y="6361061"/>
            <a:ext cx="4525296" cy="365125"/>
          </a:xfrm>
        </p:spPr>
        <p:txBody>
          <a:bodyPr/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Enea Frontera – LT Informatica · 14/10/2025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8B664E-F639-1A45-B8C5-BCF602045B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839985D-7457-959C-5F47-06890F72FF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DDF0A860-9A6F-5A6B-0250-76E267F1F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10268" y="-2598963"/>
            <a:ext cx="7223503" cy="120714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821967-D31B-D5DB-6AAD-E642A71CC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926" y="3524023"/>
            <a:ext cx="3629025" cy="2264392"/>
          </a:xfrm>
        </p:spPr>
        <p:txBody>
          <a:bodyPr anchor="ctr"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Architettura del sistema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204DFF5-AB19-C540-3357-F8427009F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5797"/>
            <a:ext cx="89154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BA770-6990-776E-05F8-CF7A6C692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0678" y="3467713"/>
            <a:ext cx="4525296" cy="2382802"/>
          </a:xfrm>
        </p:spPr>
        <p:txBody>
          <a:bodyPr anchor="ctr">
            <a:normAutofit/>
          </a:bodyPr>
          <a:lstStyle/>
          <a:p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Freshdesk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Business Central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in BC per visualizzare Ticket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OpenAI + Blob Storage → Risposta AI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Azure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Nota sul Ticket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Risposte salvate e visibili in BC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7E2AF9-6FC7-58C8-2950-07EEB2BEB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4846" y="6172201"/>
            <a:ext cx="89154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B44F2786-DB34-F7D9-1DD0-0E63700315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2286" y="6091934"/>
            <a:ext cx="3629025" cy="733425"/>
          </a:xfrm>
          <a:prstGeom prst="rect">
            <a:avLst/>
          </a:prstGeom>
        </p:spPr>
      </p:pic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314FED54-47F3-F140-3F65-D374C0276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  <p:sp>
        <p:nvSpPr>
          <p:cNvPr id="11" name="Segnaposto piè di pagina 9">
            <a:extLst>
              <a:ext uri="{FF2B5EF4-FFF2-40B4-BE49-F238E27FC236}">
                <a16:creationId xmlns:a16="http://schemas.microsoft.com/office/drawing/2014/main" id="{3DF4903D-EF71-459F-DF9F-1F6BCAEA7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0781" y="6361061"/>
            <a:ext cx="4525296" cy="365125"/>
          </a:xfrm>
        </p:spPr>
        <p:txBody>
          <a:bodyPr/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Enea Frontera – LT Informatica · 14/10/2025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magine 5" descr="Immagine che contiene testo, schermata, Elementi grafici, logo&#10;&#10;Il contenuto generato dall'IA potrebbe non essere corretto.">
            <a:extLst>
              <a:ext uri="{FF2B5EF4-FFF2-40B4-BE49-F238E27FC236}">
                <a16:creationId xmlns:a16="http://schemas.microsoft.com/office/drawing/2014/main" id="{C7F6CE2F-25B6-8F18-16E0-C17853A29B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61322" y="-1149803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61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280E05-3584-8294-9BDB-A9C6802CB0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44D43CE-A133-DA32-F4BD-30312CA2F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C5739C01-0376-E6B9-9C38-F0C9E50F9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10268" y="-2598963"/>
            <a:ext cx="7223503" cy="120714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121B99-D6B0-2C47-CA19-7BA611D7F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336" y="3452644"/>
            <a:ext cx="3629025" cy="2264392"/>
          </a:xfrm>
        </p:spPr>
        <p:txBody>
          <a:bodyPr anchor="ctr"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Funzionalità</a:t>
            </a:r>
            <a:r>
              <a:rPr lang="it-IT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sviluppate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E4FDE08-613D-5636-03B6-05D1A376D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5797"/>
            <a:ext cx="89154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5FA14-B3C7-0117-9726-A00CF702E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0679" y="3436750"/>
            <a:ext cx="4525296" cy="2382802"/>
          </a:xfrm>
        </p:spPr>
        <p:txBody>
          <a:bodyPr anchor="ctr">
            <a:norm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Visualizzazione ticket e storico conversazioni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Realizzazione Prompt AI Adeguato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Invio della risposta AI su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Freshdesk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Richiesta e validazione suggerimenti AI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451322D-C086-13BC-2A6E-C0C645D4C1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4846" y="6172201"/>
            <a:ext cx="89154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testo, schermata, logo, Carattere&#10;&#10;Il contenuto generato dall'IA potrebbe non essere corretto.">
            <a:extLst>
              <a:ext uri="{FF2B5EF4-FFF2-40B4-BE49-F238E27FC236}">
                <a16:creationId xmlns:a16="http://schemas.microsoft.com/office/drawing/2014/main" id="{D12D50F2-08D8-C4C4-39F6-A35487991FF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5850" b="23356"/>
          <a:stretch/>
        </p:blipFill>
        <p:spPr>
          <a:xfrm>
            <a:off x="89154" y="-281603"/>
            <a:ext cx="9054846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5CB13567-9398-C192-3A7E-61A0E38E77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2286" y="6091934"/>
            <a:ext cx="3629025" cy="733425"/>
          </a:xfrm>
          <a:prstGeom prst="rect">
            <a:avLst/>
          </a:prstGeom>
        </p:spPr>
      </p:pic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8FC6946-1023-CC89-8570-D8BD248B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FA742C31-D0D7-7742-116C-101F76A09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0781" y="6361061"/>
            <a:ext cx="4525296" cy="365125"/>
          </a:xfrm>
        </p:spPr>
        <p:txBody>
          <a:bodyPr/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Enea Frontera – LT Informatica · 14/10/2025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782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A1A6F78-C919-46F0-9B0A-2ED388861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49882614-11C4-4368-9534-6EBAC3488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10268" y="-2598963"/>
            <a:ext cx="7223503" cy="120714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36" y="3477733"/>
            <a:ext cx="4355681" cy="2264392"/>
          </a:xfrm>
        </p:spPr>
        <p:txBody>
          <a:bodyPr anchor="ctr">
            <a:normAutofit/>
          </a:bodyPr>
          <a:lstStyle/>
          <a:p>
            <a:pPr algn="l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Esempio pratico</a:t>
            </a:r>
          </a:p>
        </p:txBody>
      </p:sp>
      <p:pic>
        <p:nvPicPr>
          <p:cNvPr id="5" name="Immagine 4" descr="Immagine che contiene schermata, cartone animato, testo, clipart&#10;&#10;Il contenuto generato dall'IA potrebbe non essere corretto.">
            <a:extLst>
              <a:ext uri="{FF2B5EF4-FFF2-40B4-BE49-F238E27FC236}">
                <a16:creationId xmlns:a16="http://schemas.microsoft.com/office/drawing/2014/main" id="{68B656DF-7ADE-5268-3649-3688DFCBBE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4045" b="16030"/>
          <a:stretch/>
        </p:blipFill>
        <p:spPr>
          <a:xfrm>
            <a:off x="20" y="-2"/>
            <a:ext cx="9143980" cy="36576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3C59B8F-AEFF-4D3A-BA0E-3C43111987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5797"/>
            <a:ext cx="89154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0887" y="3474301"/>
            <a:ext cx="4063656" cy="2382802"/>
          </a:xfrm>
        </p:spPr>
        <p:txBody>
          <a:bodyPr anchor="ctr">
            <a:norm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Ticket segnalato da un cliente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Importato automaticamente in BC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Generazione Risposta AI e ricezione suggerimento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Operatore approva e chiude il ticket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042CD37-C859-44CD-853E-5A3427DDB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4846" y="6172201"/>
            <a:ext cx="89154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2EA0C987-D140-A603-6B92-CB7243A22E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2286" y="6091934"/>
            <a:ext cx="3629025" cy="733425"/>
          </a:xfrm>
          <a:prstGeom prst="rect">
            <a:avLst/>
          </a:prstGeom>
        </p:spPr>
      </p:pic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5DFDDE64-1BF7-2AC9-23C4-AF5A228E9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  <p:sp>
        <p:nvSpPr>
          <p:cNvPr id="9" name="Segnaposto piè di pagina 9">
            <a:extLst>
              <a:ext uri="{FF2B5EF4-FFF2-40B4-BE49-F238E27FC236}">
                <a16:creationId xmlns:a16="http://schemas.microsoft.com/office/drawing/2014/main" id="{85F4423D-A6CF-5BF0-EEFC-31D4C2EA4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0781" y="6361061"/>
            <a:ext cx="4525296" cy="365125"/>
          </a:xfrm>
        </p:spPr>
        <p:txBody>
          <a:bodyPr/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Enea Frontera – LT Informatica · 14/10/2025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A1A6F78-C919-46F0-9B0A-2ED388861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9882614-11C4-4368-9534-6EBAC3488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10268" y="-2598963"/>
            <a:ext cx="7223503" cy="120714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36" y="3577164"/>
            <a:ext cx="3338703" cy="2264392"/>
          </a:xfrm>
        </p:spPr>
        <p:txBody>
          <a:bodyPr anchor="ctr">
            <a:normAutofit/>
          </a:bodyPr>
          <a:lstStyle/>
          <a:p>
            <a:pPr algn="l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Conclusioni</a:t>
            </a:r>
          </a:p>
        </p:txBody>
      </p:sp>
      <p:pic>
        <p:nvPicPr>
          <p:cNvPr id="5" name="Immagine 4" descr="Immagine che contiene testo, logo, Carattere, diagramma&#10;&#10;Il contenuto generato dall'IA potrebbe non essere corretto.">
            <a:extLst>
              <a:ext uri="{FF2B5EF4-FFF2-40B4-BE49-F238E27FC236}">
                <a16:creationId xmlns:a16="http://schemas.microsoft.com/office/drawing/2014/main" id="{A282A07C-9BC2-5AE9-67BE-BF68F7A174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5454" b="24621"/>
          <a:stretch/>
        </p:blipFill>
        <p:spPr>
          <a:xfrm>
            <a:off x="-2287" y="-94188"/>
            <a:ext cx="9143980" cy="35763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3C59B8F-AEFF-4D3A-BA0E-3C43111987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5797"/>
            <a:ext cx="89154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2398" y="3595631"/>
            <a:ext cx="4063656" cy="2382802"/>
          </a:xfrm>
        </p:spPr>
        <p:txBody>
          <a:bodyPr anchor="ctr">
            <a:norm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Sistema funzionale e integrato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Riduzione dei tempi di risposta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Controllo qualità mantenuto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42CD37-C859-44CD-853E-5A3427DDB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4846" y="6172201"/>
            <a:ext cx="89154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0AB1A096-3EBF-000E-FBA7-A9A2AC151C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2286" y="6091934"/>
            <a:ext cx="3629025" cy="733425"/>
          </a:xfrm>
          <a:prstGeom prst="rect">
            <a:avLst/>
          </a:prstGeom>
        </p:spPr>
      </p:pic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1C9BBA74-AE39-D937-3286-DDC52C642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  <p:sp>
        <p:nvSpPr>
          <p:cNvPr id="13" name="Segnaposto piè di pagina 9">
            <a:extLst>
              <a:ext uri="{FF2B5EF4-FFF2-40B4-BE49-F238E27FC236}">
                <a16:creationId xmlns:a16="http://schemas.microsoft.com/office/drawing/2014/main" id="{4B9AD293-B767-1A00-7659-0D57A8B83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0781" y="6361061"/>
            <a:ext cx="4525296" cy="365125"/>
          </a:xfrm>
        </p:spPr>
        <p:txBody>
          <a:bodyPr/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Enea Frontera – LT Informatica · 14/10/2025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A1A6F78-C919-46F0-9B0A-2ED388861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9882614-11C4-4368-9534-6EBAC3488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10268" y="-2598963"/>
            <a:ext cx="7223503" cy="120714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898" y="3528003"/>
            <a:ext cx="4355681" cy="2264392"/>
          </a:xfrm>
        </p:spPr>
        <p:txBody>
          <a:bodyPr anchor="ctr">
            <a:normAutofit/>
          </a:bodyPr>
          <a:lstStyle/>
          <a:p>
            <a:pPr algn="l"/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Sviluppi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futuri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magine 4" descr="Immagine che contiene testo, Elementi grafici, diagramma, design&#10;&#10;Il contenuto generato dall'IA potrebbe non essere corretto.">
            <a:extLst>
              <a:ext uri="{FF2B5EF4-FFF2-40B4-BE49-F238E27FC236}">
                <a16:creationId xmlns:a16="http://schemas.microsoft.com/office/drawing/2014/main" id="{C37EFA98-D772-D099-3CF7-F43A4B46E2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6304" b="23771"/>
          <a:stretch/>
        </p:blipFill>
        <p:spPr>
          <a:xfrm>
            <a:off x="20" y="-2"/>
            <a:ext cx="9143980" cy="36576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3C59B8F-AEFF-4D3A-BA0E-3C43111987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5797"/>
            <a:ext cx="89154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7714" y="3474301"/>
            <a:ext cx="4063656" cy="2382802"/>
          </a:xfrm>
        </p:spPr>
        <p:txBody>
          <a:bodyPr anchor="ctr">
            <a:norm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Affinamento dei prompt per l’AI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Assegnazione automatica dei dipendenti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Automazione validazione per casi semplici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42CD37-C859-44CD-853E-5A3427DDB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4846" y="6172201"/>
            <a:ext cx="89154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AB847B33-9113-3CC9-0FD2-7A5CC7074F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2286" y="6091934"/>
            <a:ext cx="3629025" cy="733425"/>
          </a:xfrm>
          <a:prstGeom prst="rect">
            <a:avLst/>
          </a:prstGeom>
        </p:spPr>
      </p:pic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4DBE2F0B-02F1-A6A2-263C-7B5444601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  <p:sp>
        <p:nvSpPr>
          <p:cNvPr id="9" name="Segnaposto piè di pagina 9">
            <a:extLst>
              <a:ext uri="{FF2B5EF4-FFF2-40B4-BE49-F238E27FC236}">
                <a16:creationId xmlns:a16="http://schemas.microsoft.com/office/drawing/2014/main" id="{94230E37-80FC-E08A-81D6-F970E5BC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0781" y="6361061"/>
            <a:ext cx="4525296" cy="365125"/>
          </a:xfrm>
        </p:spPr>
        <p:txBody>
          <a:bodyPr/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Enea Frontera – LT Informatica · 14/10/2025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F6D952-A069-B028-D107-F630059057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A237A9-73CF-ABDB-D227-E3F3212FC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7A1BC84-8F36-E646-0D16-6C0D696F1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10268" y="-2598963"/>
            <a:ext cx="7223503" cy="120714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6B9081-78BB-FF36-37A6-60AD84B7E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3015" y="2955264"/>
            <a:ext cx="4355681" cy="2264392"/>
          </a:xfrm>
        </p:spPr>
        <p:txBody>
          <a:bodyPr anchor="ctr">
            <a:normAutofit/>
          </a:bodyPr>
          <a:lstStyle/>
          <a:p>
            <a:r>
              <a:rPr lang="it-IT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Grazie per l’Attenzione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1AC0DC-8BF7-7818-97AE-EF86C0111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5797"/>
            <a:ext cx="89154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EF9F24-80D8-230A-7295-AF2107925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4846" y="6172201"/>
            <a:ext cx="89154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35180F9D-1E1E-FE04-461F-9CF50D626D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2286" y="6091934"/>
            <a:ext cx="3629025" cy="733425"/>
          </a:xfrm>
          <a:prstGeom prst="rect">
            <a:avLst/>
          </a:prstGeom>
        </p:spPr>
      </p:pic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A0A95466-DDF3-9D15-5259-4D8C67AF8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  <p:sp>
        <p:nvSpPr>
          <p:cNvPr id="9" name="Segnaposto piè di pagina 9">
            <a:extLst>
              <a:ext uri="{FF2B5EF4-FFF2-40B4-BE49-F238E27FC236}">
                <a16:creationId xmlns:a16="http://schemas.microsoft.com/office/drawing/2014/main" id="{7123EADC-A46A-19B7-25FB-5C1B9079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0781" y="6361061"/>
            <a:ext cx="4525296" cy="365125"/>
          </a:xfrm>
        </p:spPr>
        <p:txBody>
          <a:bodyPr/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Enea Frontera – LT Informatica · 14/10/2025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magine 3" descr="Immagine che contiene schermata, Elementi grafici, Carattere, logo&#10;&#10;Il contenuto generato dall'IA potrebbe non essere corretto.">
            <a:extLst>
              <a:ext uri="{FF2B5EF4-FFF2-40B4-BE49-F238E27FC236}">
                <a16:creationId xmlns:a16="http://schemas.microsoft.com/office/drawing/2014/main" id="{86EDA790-2E8A-A532-F337-35D415CB0A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7469" y="695507"/>
            <a:ext cx="4609062" cy="213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485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1902</TotalTime>
  <Words>218</Words>
  <Application>Microsoft Office PowerPoint</Application>
  <PresentationFormat>Presentazione su schermo (4:3)</PresentationFormat>
  <Paragraphs>47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Aptos</vt:lpstr>
      <vt:lpstr>Arial</vt:lpstr>
      <vt:lpstr>Calibri</vt:lpstr>
      <vt:lpstr>Times New Roman</vt:lpstr>
      <vt:lpstr>Office Theme</vt:lpstr>
      <vt:lpstr>Progettazione E Implementazione Di Un Sistema AI-Driven Per La Gestione Dei Ticket In Ambiente Business Central</vt:lpstr>
      <vt:lpstr>Obiettivo del progetto</vt:lpstr>
      <vt:lpstr>Architettura del sistema</vt:lpstr>
      <vt:lpstr>Funzionalità sviluppate</vt:lpstr>
      <vt:lpstr>Esempio pratico</vt:lpstr>
      <vt:lpstr>Conclusioni</vt:lpstr>
      <vt:lpstr>Sviluppi futuri</vt:lpstr>
      <vt:lpstr>Grazie per l’Attenzione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enea frontera</dc:creator>
  <cp:keywords/>
  <dc:description>generated using python-pptx</dc:description>
  <cp:lastModifiedBy>enea frontera</cp:lastModifiedBy>
  <cp:revision>14</cp:revision>
  <dcterms:created xsi:type="dcterms:W3CDTF">2013-01-27T09:14:16Z</dcterms:created>
  <dcterms:modified xsi:type="dcterms:W3CDTF">2025-10-13T21:42:26Z</dcterms:modified>
  <cp:category/>
</cp:coreProperties>
</file>

<file path=docProps/thumbnail.jpeg>
</file>